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de Pro" pitchFamily="2" charset="0"/>
      <p:regular r:id="rId16"/>
    </p:embeddedFont>
    <p:embeddedFont>
      <p:font typeface="Code Pro Bold" pitchFamily="2" charset="0"/>
      <p:regular r:id="rId17"/>
      <p:bold r:id="rId18"/>
    </p:embeddedFont>
    <p:embeddedFont>
      <p:font typeface="Fredoka One" panose="02000000000000000000" pitchFamily="2" charset="77"/>
      <p:regular r:id="rId19"/>
    </p:embeddedFont>
    <p:embeddedFont>
      <p:font typeface="Montserrat Bold" pitchFamily="2" charset="77"/>
      <p:regular r:id="rId20"/>
      <p:bold r:id="rId21"/>
    </p:embeddedFont>
    <p:embeddedFont>
      <p:font typeface="More Sugar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611" autoAdjust="0"/>
  </p:normalViewPr>
  <p:slideViewPr>
    <p:cSldViewPr>
      <p:cViewPr varScale="1">
        <p:scale>
          <a:sx n="92" d="100"/>
          <a:sy n="92" d="100"/>
        </p:scale>
        <p:origin x="176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sv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jpe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16.jpe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7.jpe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20.png"/><Relationship Id="rId5" Type="http://schemas.openxmlformats.org/officeDocument/2006/relationships/image" Target="../media/image25.sv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4.svg"/><Relationship Id="rId3" Type="http://schemas.openxmlformats.org/officeDocument/2006/relationships/image" Target="../media/image25.svg"/><Relationship Id="rId7" Type="http://schemas.openxmlformats.org/officeDocument/2006/relationships/image" Target="../media/image26.jpeg"/><Relationship Id="rId12" Type="http://schemas.openxmlformats.org/officeDocument/2006/relationships/image" Target="../media/image33.png"/><Relationship Id="rId17" Type="http://schemas.openxmlformats.org/officeDocument/2006/relationships/image" Target="../media/image36.svg"/><Relationship Id="rId2" Type="http://schemas.openxmlformats.org/officeDocument/2006/relationships/image" Target="../media/image2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29.svg"/><Relationship Id="rId5" Type="http://schemas.openxmlformats.org/officeDocument/2006/relationships/image" Target="../media/image2.svg"/><Relationship Id="rId1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32.jpe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9.jpeg"/><Relationship Id="rId7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9641" y="3694223"/>
            <a:ext cx="7591674" cy="313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00"/>
              </a:lnSpc>
            </a:pPr>
            <a:r>
              <a:rPr lang="en-US" sz="12000" spc="288" dirty="0">
                <a:solidFill>
                  <a:srgbClr val="FAFAFA"/>
                </a:solidFill>
                <a:latin typeface="More Sugar"/>
              </a:rPr>
              <a:t>Frankfurt </a:t>
            </a:r>
            <a:r>
              <a:rPr lang="en-US" sz="12000" spc="288" dirty="0">
                <a:solidFill>
                  <a:srgbClr val="FFBD59"/>
                </a:solidFill>
                <a:latin typeface="More Sugar"/>
              </a:rPr>
              <a:t>am Main</a:t>
            </a:r>
          </a:p>
        </p:txBody>
      </p:sp>
      <p:sp>
        <p:nvSpPr>
          <p:cNvPr id="3" name="Freeform 3"/>
          <p:cNvSpPr/>
          <p:nvPr/>
        </p:nvSpPr>
        <p:spPr>
          <a:xfrm>
            <a:off x="-1221403" y="-2540106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9641" y="2547254"/>
            <a:ext cx="5744163" cy="74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108" dirty="0">
                <a:solidFill>
                  <a:srgbClr val="FAFAFA"/>
                </a:solidFill>
                <a:latin typeface="Fredoka One"/>
              </a:rPr>
              <a:t>Deutschland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8714" y="6999817"/>
            <a:ext cx="5592138" cy="885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" dirty="0">
                <a:solidFill>
                  <a:srgbClr val="FFFFFF"/>
                </a:solidFill>
                <a:latin typeface="Fredoka One Bold"/>
              </a:rPr>
              <a:t>Das </a:t>
            </a:r>
            <a:r>
              <a:rPr lang="en-US" sz="2600" spc="2" dirty="0" err="1">
                <a:solidFill>
                  <a:srgbClr val="FFFFFF"/>
                </a:solidFill>
                <a:latin typeface="Fredoka One Bold"/>
              </a:rPr>
              <a:t>wirtschaftliche</a:t>
            </a:r>
            <a:r>
              <a:rPr lang="en-US" sz="2600" spc="2" dirty="0">
                <a:solidFill>
                  <a:srgbClr val="FFFFFF"/>
                </a:solidFill>
                <a:latin typeface="Fredoka One Bold"/>
              </a:rPr>
              <a:t> </a:t>
            </a:r>
            <a:r>
              <a:rPr lang="en-US" sz="2600" spc="2" dirty="0" err="1">
                <a:solidFill>
                  <a:srgbClr val="FFFFFF"/>
                </a:solidFill>
                <a:latin typeface="Fredoka One Bold"/>
              </a:rPr>
              <a:t>Zentrum</a:t>
            </a:r>
            <a:r>
              <a:rPr lang="en-US" sz="2600" spc="2" dirty="0">
                <a:solidFill>
                  <a:srgbClr val="FFFFFF"/>
                </a:solidFill>
                <a:latin typeface="Fredoka One Bold"/>
              </a:rPr>
              <a:t> </a:t>
            </a:r>
            <a:r>
              <a:rPr lang="en-US" sz="2600" spc="2" dirty="0" err="1">
                <a:solidFill>
                  <a:srgbClr val="FFFFFF"/>
                </a:solidFill>
                <a:latin typeface="Fredoka One Bold"/>
              </a:rPr>
              <a:t>Europas</a:t>
            </a:r>
            <a:endParaRPr lang="en-US" sz="2600" spc="2" dirty="0">
              <a:solidFill>
                <a:srgbClr val="FFFFFF"/>
              </a:solidFill>
              <a:latin typeface="Fredoka One Bold"/>
            </a:endParaRPr>
          </a:p>
        </p:txBody>
      </p:sp>
      <p:sp>
        <p:nvSpPr>
          <p:cNvPr id="6" name="Freeform 6"/>
          <p:cNvSpPr/>
          <p:nvPr/>
        </p:nvSpPr>
        <p:spPr>
          <a:xfrm rot="-5400000" flipV="1">
            <a:off x="10572750" y="257175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5143500"/>
                </a:moveTo>
                <a:lnTo>
                  <a:pt x="10287000" y="5143500"/>
                </a:lnTo>
                <a:lnTo>
                  <a:pt x="10287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8045668" y="6827948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 descr="A bridge over a body of water with buildings in the background&#10;&#10;Description automatically generated">
            <a:extLst>
              <a:ext uri="{FF2B5EF4-FFF2-40B4-BE49-F238E27FC236}">
                <a16:creationId xmlns:a16="http://schemas.microsoft.com/office/drawing/2014/main" id="{B9DF44C1-1041-3C13-8185-0102B66FEF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6" t="1773" r="3283" b="3872"/>
          <a:stretch/>
        </p:blipFill>
        <p:spPr>
          <a:xfrm>
            <a:off x="11075322" y="420103"/>
            <a:ext cx="6028528" cy="9477967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214945" y="7879433"/>
            <a:ext cx="991410" cy="99141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7001" t="-10220" r="-72772" b="-2243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859747">
            <a:off x="-335637" y="-2020155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3459182" y="4192855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59747" flipH="1" flipV="1">
            <a:off x="13421839" y="5385099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13304" y="1028700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85323" y="7929368"/>
            <a:ext cx="2847997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">
                <a:solidFill>
                  <a:srgbClr val="FFFFFF"/>
                </a:solidFill>
                <a:latin typeface="Code Pro"/>
              </a:rPr>
              <a:t>Created by </a:t>
            </a:r>
          </a:p>
          <a:p>
            <a:pPr>
              <a:lnSpc>
                <a:spcPts val="3359"/>
              </a:lnSpc>
            </a:pPr>
            <a:r>
              <a:rPr lang="en-US" sz="2400" spc="2">
                <a:solidFill>
                  <a:srgbClr val="FFFFFF"/>
                </a:solidFill>
                <a:latin typeface="Code Pro Bold"/>
              </a:rPr>
              <a:t>Mr.</a:t>
            </a:r>
            <a:r>
              <a:rPr lang="en-US" sz="2400" spc="2">
                <a:solidFill>
                  <a:srgbClr val="FFFFFF"/>
                </a:solidFill>
                <a:latin typeface="Code Pro"/>
              </a:rPr>
              <a:t> </a:t>
            </a:r>
            <a:r>
              <a:rPr lang="en-US" sz="2400" spc="2">
                <a:solidFill>
                  <a:srgbClr val="FFFFFF"/>
                </a:solidFill>
                <a:latin typeface="Code Pro Bold"/>
              </a:rPr>
              <a:t>Chad Gibbons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5514" y="2052151"/>
            <a:ext cx="9829092" cy="39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spc="359">
                <a:solidFill>
                  <a:srgbClr val="FAFAFA"/>
                </a:solidFill>
                <a:latin typeface="More Sugar"/>
              </a:rPr>
              <a:t>Thank </a:t>
            </a:r>
            <a:r>
              <a:rPr lang="en-US" sz="15000" spc="359">
                <a:solidFill>
                  <a:srgbClr val="FFBD59"/>
                </a:solidFill>
                <a:latin typeface="More Sugar"/>
              </a:rPr>
              <a:t>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4680" y="6204980"/>
            <a:ext cx="4578641" cy="93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2">
                <a:solidFill>
                  <a:srgbClr val="FAFAFA"/>
                </a:solidFill>
                <a:latin typeface="Fredoka One Bold"/>
              </a:rPr>
              <a:t>Presentations are communication tools.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571750" y="2571750"/>
            <a:ext cx="10287000" cy="51435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341" y="-924433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4101063" y="6811057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65264">
            <a:off x="9907444" y="2318991"/>
            <a:ext cx="8729854" cy="2313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8000" spc="216" dirty="0" err="1">
                <a:solidFill>
                  <a:srgbClr val="FAFAFA"/>
                </a:solidFill>
                <a:latin typeface="More Sugar"/>
              </a:rPr>
              <a:t>Geographie</a:t>
            </a:r>
            <a:r>
              <a:rPr lang="en-US" sz="8000" spc="216" dirty="0">
                <a:solidFill>
                  <a:srgbClr val="FAFAFA"/>
                </a:solidFill>
                <a:latin typeface="More Sugar"/>
              </a:rPr>
              <a:t> </a:t>
            </a:r>
            <a:r>
              <a:rPr lang="en-US" sz="8000" spc="216" dirty="0">
                <a:solidFill>
                  <a:srgbClr val="FFBD59"/>
                </a:solidFill>
                <a:latin typeface="More Sugar"/>
              </a:rPr>
              <a:t>und </a:t>
            </a:r>
            <a:r>
              <a:rPr lang="en-US" sz="8000" spc="216" dirty="0" err="1">
                <a:solidFill>
                  <a:srgbClr val="FFBD59"/>
                </a:solidFill>
                <a:latin typeface="More Sugar"/>
              </a:rPr>
              <a:t>Bevölkerung</a:t>
            </a:r>
            <a:endParaRPr lang="en-US" sz="8000" spc="216" dirty="0">
              <a:solidFill>
                <a:srgbClr val="FFBD59"/>
              </a:solidFill>
              <a:latin typeface="More Sugar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803F303-C910-ED95-007D-EAEB76F117C7}"/>
              </a:ext>
            </a:extLst>
          </p:cNvPr>
          <p:cNvSpPr txBox="1"/>
          <p:nvPr/>
        </p:nvSpPr>
        <p:spPr>
          <a:xfrm rot="65264">
            <a:off x="9908633" y="4776548"/>
            <a:ext cx="6449763" cy="2417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216" dirty="0">
                <a:solidFill>
                  <a:srgbClr val="FAFAFA"/>
                </a:solidFill>
                <a:latin typeface="More Sugar"/>
              </a:rPr>
              <a:t>Am </a:t>
            </a:r>
            <a:r>
              <a:rPr lang="en-US" sz="3600" spc="216" dirty="0" err="1">
                <a:solidFill>
                  <a:srgbClr val="FAFAFA"/>
                </a:solidFill>
                <a:latin typeface="More Sugar"/>
              </a:rPr>
              <a:t>Fluss</a:t>
            </a:r>
            <a:r>
              <a:rPr lang="en-US" sz="3600" spc="216" dirty="0">
                <a:solidFill>
                  <a:srgbClr val="FAFAFA"/>
                </a:solidFill>
                <a:latin typeface="More Sugar"/>
              </a:rPr>
              <a:t> Main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216" dirty="0">
                <a:solidFill>
                  <a:srgbClr val="FAFAFA"/>
                </a:solidFill>
                <a:latin typeface="More Sugar"/>
              </a:rPr>
              <a:t>In der Mitte des </a:t>
            </a:r>
            <a:r>
              <a:rPr lang="en-US" sz="3600" spc="216" dirty="0" err="1">
                <a:solidFill>
                  <a:srgbClr val="FAFAFA"/>
                </a:solidFill>
                <a:latin typeface="More Sugar"/>
              </a:rPr>
              <a:t>Landes</a:t>
            </a:r>
            <a:endParaRPr lang="en-US" sz="3600" spc="216" dirty="0">
              <a:solidFill>
                <a:srgbClr val="FAFAFA"/>
              </a:solidFill>
              <a:latin typeface="More Sugar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216" dirty="0" err="1">
                <a:solidFill>
                  <a:srgbClr val="FAFAFA"/>
                </a:solidFill>
                <a:latin typeface="More Sugar"/>
              </a:rPr>
              <a:t>Etwa</a:t>
            </a:r>
            <a:r>
              <a:rPr lang="en-US" sz="3600" spc="216" dirty="0">
                <a:solidFill>
                  <a:srgbClr val="FAFAFA"/>
                </a:solidFill>
                <a:latin typeface="More Sugar"/>
              </a:rPr>
              <a:t> 753 000 </a:t>
            </a:r>
            <a:r>
              <a:rPr lang="en-US" sz="3600" spc="216" dirty="0" err="1">
                <a:solidFill>
                  <a:srgbClr val="FAFAFA"/>
                </a:solidFill>
                <a:latin typeface="More Sugar"/>
              </a:rPr>
              <a:t>Einwohner</a:t>
            </a:r>
            <a:endParaRPr lang="en-US" sz="3600" spc="216" dirty="0">
              <a:solidFill>
                <a:srgbClr val="FAFAFA"/>
              </a:solidFill>
              <a:latin typeface="More Sugar"/>
            </a:endParaRPr>
          </a:p>
        </p:txBody>
      </p:sp>
      <p:pic>
        <p:nvPicPr>
          <p:cNvPr id="13" name="Picture 12" descr="A map of germany with black dots&#10;&#10;Description automatically generated">
            <a:extLst>
              <a:ext uri="{FF2B5EF4-FFF2-40B4-BE49-F238E27FC236}">
                <a16:creationId xmlns:a16="http://schemas.microsoft.com/office/drawing/2014/main" id="{9A26CB5A-C2A7-C26D-F3BB-398B3FCBE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26447"/>
            <a:ext cx="5622415" cy="7634104"/>
          </a:xfrm>
          <a:prstGeom prst="round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0696" y="2475644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2"/>
                </a:lnTo>
                <a:lnTo>
                  <a:pt x="0" y="5335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26312" y="7238851"/>
            <a:ext cx="6293688" cy="235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216" dirty="0" err="1">
                <a:solidFill>
                  <a:srgbClr val="FAFAFA"/>
                </a:solidFill>
                <a:latin typeface="More Sugar"/>
              </a:rPr>
              <a:t>Warum</a:t>
            </a:r>
            <a:r>
              <a:rPr lang="en-US" sz="9000" spc="216" dirty="0">
                <a:solidFill>
                  <a:srgbClr val="FAFAFA"/>
                </a:solidFill>
                <a:latin typeface="More Sugar"/>
              </a:rPr>
              <a:t> </a:t>
            </a:r>
            <a:r>
              <a:rPr lang="en-US" sz="9000" spc="216" dirty="0">
                <a:solidFill>
                  <a:srgbClr val="FFBD59"/>
                </a:solidFill>
                <a:latin typeface="More Sugar"/>
              </a:rPr>
              <a:t>Frankfurt?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10600" y="7238851"/>
            <a:ext cx="5722321" cy="215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5" lvl="1" indent="-388622">
              <a:lnSpc>
                <a:spcPts val="5760"/>
              </a:lnSpc>
              <a:buFont typeface="Arial"/>
              <a:buChar char="•"/>
            </a:pPr>
            <a:r>
              <a:rPr lang="en-US" sz="4000" spc="3" dirty="0" err="1">
                <a:solidFill>
                  <a:srgbClr val="FAFAFA"/>
                </a:solidFill>
                <a:latin typeface="Fredoka One Bold"/>
              </a:rPr>
              <a:t>Wirtschaft</a:t>
            </a:r>
            <a:endParaRPr lang="en-US" sz="4000" spc="3" dirty="0">
              <a:solidFill>
                <a:srgbClr val="FAFAFA"/>
              </a:solidFill>
              <a:latin typeface="Fredoka One Bold"/>
            </a:endParaRPr>
          </a:p>
          <a:p>
            <a:pPr marL="777245" lvl="1" indent="-388622">
              <a:lnSpc>
                <a:spcPts val="5760"/>
              </a:lnSpc>
              <a:buFont typeface="Arial"/>
              <a:buChar char="•"/>
            </a:pPr>
            <a:r>
              <a:rPr lang="en-US" sz="4000" spc="3" dirty="0" err="1">
                <a:solidFill>
                  <a:srgbClr val="FAFAFA"/>
                </a:solidFill>
                <a:latin typeface="Fredoka One Bold"/>
              </a:rPr>
              <a:t>Geschichte</a:t>
            </a:r>
            <a:endParaRPr lang="en-US" sz="4000" spc="3" dirty="0">
              <a:solidFill>
                <a:srgbClr val="FAFAFA"/>
              </a:solidFill>
              <a:latin typeface="Fredoka One Bold"/>
            </a:endParaRPr>
          </a:p>
          <a:p>
            <a:pPr marL="777245" lvl="1" indent="-388622">
              <a:lnSpc>
                <a:spcPts val="5760"/>
              </a:lnSpc>
              <a:buFont typeface="Arial"/>
              <a:buChar char="•"/>
            </a:pPr>
            <a:r>
              <a:rPr lang="en-US" sz="4000" spc="3" dirty="0">
                <a:solidFill>
                  <a:srgbClr val="FAFAFA"/>
                </a:solidFill>
                <a:latin typeface="Fredoka One Bold"/>
              </a:rPr>
              <a:t>Kultur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13780122" y="8414173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-3543300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0"/>
                </a:moveTo>
                <a:lnTo>
                  <a:pt x="18288000" y="0"/>
                </a:lnTo>
                <a:lnTo>
                  <a:pt x="18288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4993" y="1028700"/>
            <a:ext cx="5155216" cy="515521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15" r="-25015"/>
              </a:stretch>
            </a:blipFill>
          </p:spPr>
        </p:sp>
      </p:grpSp>
      <p:pic>
        <p:nvPicPr>
          <p:cNvPr id="15" name="Picture 14" descr="A bus on the street&#10;&#10;Description automatically generated">
            <a:extLst>
              <a:ext uri="{FF2B5EF4-FFF2-40B4-BE49-F238E27FC236}">
                <a16:creationId xmlns:a16="http://schemas.microsoft.com/office/drawing/2014/main" id="{6504007E-D80D-75B6-C9CC-7C8C332890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7" t="-298" r="22508" b="298"/>
          <a:stretch/>
        </p:blipFill>
        <p:spPr>
          <a:xfrm>
            <a:off x="12034718" y="1028700"/>
            <a:ext cx="5155216" cy="5181600"/>
          </a:xfrm>
          <a:prstGeom prst="roundRect">
            <a:avLst>
              <a:gd name="adj" fmla="val 6609"/>
            </a:avLst>
          </a:prstGeom>
        </p:spPr>
      </p:pic>
      <p:pic>
        <p:nvPicPr>
          <p:cNvPr id="17" name="Picture 16" descr="A black and white drawing of a city&#10;&#10;Description automatically generated">
            <a:extLst>
              <a:ext uri="{FF2B5EF4-FFF2-40B4-BE49-F238E27FC236}">
                <a16:creationId xmlns:a16="http://schemas.microsoft.com/office/drawing/2014/main" id="{16F590F2-6C76-0BB5-EA80-14ADAEA05B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-53" r="1341" b="53"/>
          <a:stretch/>
        </p:blipFill>
        <p:spPr>
          <a:xfrm>
            <a:off x="6573319" y="1028700"/>
            <a:ext cx="5159228" cy="5181600"/>
          </a:xfrm>
          <a:prstGeom prst="roundRect">
            <a:avLst>
              <a:gd name="adj" fmla="val 4605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8823" b="17295"/>
            <a:stretch>
              <a:fillRect/>
            </a:stretch>
          </p:blipFill>
          <p:spPr>
            <a:xfrm flipH="1">
              <a:off x="0" y="0"/>
              <a:ext cx="243840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22304" b="22304"/>
            <a:stretch>
              <a:fillRect/>
            </a:stretch>
          </p:blipFill>
          <p:spPr>
            <a:xfrm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21989" b="21989"/>
            <a:stretch>
              <a:fillRect/>
            </a:stretch>
          </p:blipFill>
          <p:spPr>
            <a:xfrm>
              <a:off x="12255500" y="6921500"/>
              <a:ext cx="12128500" cy="67945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5400000">
            <a:off x="-4181522" y="-5570013"/>
            <a:ext cx="16253122" cy="8126561"/>
          </a:xfrm>
          <a:custGeom>
            <a:avLst/>
            <a:gdLst/>
            <a:ahLst/>
            <a:cxnLst/>
            <a:rect l="l" t="t" r="r" b="b"/>
            <a:pathLst>
              <a:path w="16253122" h="8126561">
                <a:moveTo>
                  <a:pt x="0" y="0"/>
                </a:moveTo>
                <a:lnTo>
                  <a:pt x="16253122" y="0"/>
                </a:lnTo>
                <a:lnTo>
                  <a:pt x="16253122" y="8126561"/>
                </a:lnTo>
                <a:lnTo>
                  <a:pt x="0" y="812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0054" y="3821536"/>
            <a:ext cx="6166453" cy="1307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2" dirty="0">
                <a:solidFill>
                  <a:srgbClr val="FAFAFA"/>
                </a:solidFill>
                <a:latin typeface="Fredoka One Bold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8165" y="1637284"/>
            <a:ext cx="7167290" cy="2111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00"/>
              </a:lnSpc>
            </a:pPr>
            <a:r>
              <a:rPr lang="en-US" sz="8000" spc="194" dirty="0" err="1">
                <a:solidFill>
                  <a:srgbClr val="FAFAFA"/>
                </a:solidFill>
                <a:latin typeface="More Sugar"/>
              </a:rPr>
              <a:t>Berühmte</a:t>
            </a:r>
            <a:r>
              <a:rPr lang="en-US" sz="8000" spc="194" dirty="0">
                <a:solidFill>
                  <a:srgbClr val="FFBD59"/>
                </a:solidFill>
                <a:latin typeface="More Sugar"/>
              </a:rPr>
              <a:t> </a:t>
            </a:r>
            <a:r>
              <a:rPr lang="en-US" sz="8000" spc="194" dirty="0" err="1">
                <a:solidFill>
                  <a:srgbClr val="FFBD59"/>
                </a:solidFill>
                <a:latin typeface="More Sugar"/>
              </a:rPr>
              <a:t>Attraktionen</a:t>
            </a:r>
            <a:endParaRPr lang="en-US" sz="8000" spc="194" dirty="0">
              <a:solidFill>
                <a:srgbClr val="FFBD59"/>
              </a:solidFill>
              <a:latin typeface="More Sugar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083767" y="-3464472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5114561" y="1912486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43694" y="-1454369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12838" y="3143203"/>
            <a:ext cx="10862325" cy="93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2">
                <a:solidFill>
                  <a:srgbClr val="FAFAFA"/>
                </a:solidFill>
                <a:latin typeface="Fredoka One Bold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86252" y="1447917"/>
            <a:ext cx="951549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216">
                <a:solidFill>
                  <a:srgbClr val="FAFAFA"/>
                </a:solidFill>
                <a:latin typeface="More Sugar"/>
              </a:rPr>
              <a:t>Transportation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0" y="5968465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9144000"/>
                </a:moveTo>
                <a:lnTo>
                  <a:pt x="18288000" y="9144000"/>
                </a:lnTo>
                <a:lnTo>
                  <a:pt x="1828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07548" y="5143500"/>
            <a:ext cx="4346950" cy="43469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1230" r="-21230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70525" y="5143500"/>
            <a:ext cx="4346950" cy="43469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015" r="-25015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033502" y="5143500"/>
            <a:ext cx="4346950" cy="43469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0" r="-10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2802917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888431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928871" y="8227875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7" y="0"/>
                </a:lnTo>
                <a:lnTo>
                  <a:pt x="2511137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59961" y="8510992"/>
            <a:ext cx="2197050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 One Bold"/>
              </a:rPr>
              <a:t>Land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12315" y="8510992"/>
            <a:ext cx="1663371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 One"/>
              </a:rPr>
              <a:t>Water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62550" y="8510992"/>
            <a:ext cx="1443780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 One Bold"/>
              </a:rPr>
              <a:t>Air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82981">
            <a:off x="1354254" y="-1374212"/>
            <a:ext cx="5191027" cy="5735941"/>
          </a:xfrm>
          <a:custGeom>
            <a:avLst/>
            <a:gdLst/>
            <a:ahLst/>
            <a:cxnLst/>
            <a:rect l="l" t="t" r="r" b="b"/>
            <a:pathLst>
              <a:path w="5191027" h="5735941">
                <a:moveTo>
                  <a:pt x="0" y="0"/>
                </a:moveTo>
                <a:lnTo>
                  <a:pt x="5191027" y="0"/>
                </a:lnTo>
                <a:lnTo>
                  <a:pt x="5191027" y="5735941"/>
                </a:lnTo>
                <a:lnTo>
                  <a:pt x="0" y="573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9747">
            <a:off x="-352529" y="-2020155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907375" flipH="1" flipV="1">
            <a:off x="10260349" y="7305132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59747" flipH="1" flipV="1">
            <a:off x="13404947" y="5385099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91764" y="872968"/>
            <a:ext cx="4346950" cy="43469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61" r="-2506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949285" y="4619785"/>
            <a:ext cx="4346950" cy="43469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061" r="-25061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2887134" y="4772622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7" y="0"/>
                </a:lnTo>
                <a:lnTo>
                  <a:pt x="2511137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970525" y="2746377"/>
            <a:ext cx="4346950" cy="43469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5061" r="-25061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7888431" y="6646031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2"/>
                </a:lnTo>
                <a:lnTo>
                  <a:pt x="0" y="894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44654" y="8519440"/>
            <a:ext cx="2511137" cy="894593"/>
          </a:xfrm>
          <a:custGeom>
            <a:avLst/>
            <a:gdLst/>
            <a:ahLst/>
            <a:cxnLst/>
            <a:rect l="l" t="t" r="r" b="b"/>
            <a:pathLst>
              <a:path w="2511137" h="894593">
                <a:moveTo>
                  <a:pt x="0" y="0"/>
                </a:moveTo>
                <a:lnTo>
                  <a:pt x="2511138" y="0"/>
                </a:lnTo>
                <a:lnTo>
                  <a:pt x="2511138" y="894592"/>
                </a:lnTo>
                <a:lnTo>
                  <a:pt x="0" y="894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255323" y="5055738"/>
            <a:ext cx="1774759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 One Bold"/>
              </a:rPr>
              <a:t>Station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12315" y="6929147"/>
            <a:ext cx="1663371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 One"/>
              </a:rPr>
              <a:t>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11494" y="8802630"/>
            <a:ext cx="1977459" cy="37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 One Bold"/>
              </a:rPr>
              <a:t>Airport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49285" y="825343"/>
            <a:ext cx="5310015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2">
                <a:solidFill>
                  <a:srgbClr val="FAFAFA"/>
                </a:solidFill>
                <a:latin typeface="Fredoka One Bold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7980" y="7424065"/>
            <a:ext cx="5483574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216">
                <a:solidFill>
                  <a:srgbClr val="FAFAFA"/>
                </a:solidFill>
                <a:latin typeface="More Sugar"/>
              </a:rPr>
              <a:t>Station &amp; </a:t>
            </a:r>
            <a:r>
              <a:rPr lang="en-US" sz="9000" spc="216">
                <a:solidFill>
                  <a:srgbClr val="FFBD59"/>
                </a:solidFill>
                <a:latin typeface="More Sugar"/>
              </a:rPr>
              <a:t>Ports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9747">
            <a:off x="-352529" y="-2020155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438668" y="6403729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59747" flipH="1" flipV="1">
            <a:off x="13404947" y="5385099"/>
            <a:ext cx="5782577" cy="6627596"/>
          </a:xfrm>
          <a:custGeom>
            <a:avLst/>
            <a:gdLst/>
            <a:ahLst/>
            <a:cxnLst/>
            <a:rect l="l" t="t" r="r" b="b"/>
            <a:pathLst>
              <a:path w="5782577" h="6627596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0995" y="5779096"/>
            <a:ext cx="544011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4">
                <a:solidFill>
                  <a:srgbClr val="FAFAFA"/>
                </a:solidFill>
                <a:latin typeface="Fredoka One Bold"/>
              </a:rPr>
              <a:t>which place does plane land?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0995" y="4005378"/>
            <a:ext cx="5271619" cy="16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288">
                <a:solidFill>
                  <a:srgbClr val="FFBD59"/>
                </a:solidFill>
                <a:latin typeface="More Sugar"/>
              </a:rPr>
              <a:t>Quiz!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434908" y="615057"/>
            <a:ext cx="3959525" cy="395952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61" r="-2506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479143" y="615057"/>
            <a:ext cx="3959525" cy="395952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061" r="-2506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434908" y="5304987"/>
            <a:ext cx="3959525" cy="39595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5061" r="-25061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479143" y="5304987"/>
            <a:ext cx="3959525" cy="395952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61" r="-25061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250476" y="4167151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1" y="0"/>
                </a:lnTo>
                <a:lnTo>
                  <a:pt x="2287331" y="814862"/>
                </a:lnTo>
                <a:lnTo>
                  <a:pt x="0" y="8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294712" y="4167151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0" y="0"/>
                </a:lnTo>
                <a:lnTo>
                  <a:pt x="2287330" y="814862"/>
                </a:lnTo>
                <a:lnTo>
                  <a:pt x="0" y="8148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250476" y="8857082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1" y="0"/>
                </a:lnTo>
                <a:lnTo>
                  <a:pt x="2287331" y="814861"/>
                </a:lnTo>
                <a:lnTo>
                  <a:pt x="0" y="8148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294712" y="8857082"/>
            <a:ext cx="2287331" cy="814862"/>
          </a:xfrm>
          <a:custGeom>
            <a:avLst/>
            <a:gdLst/>
            <a:ahLst/>
            <a:cxnLst/>
            <a:rect l="l" t="t" r="r" b="b"/>
            <a:pathLst>
              <a:path w="2287331" h="814862">
                <a:moveTo>
                  <a:pt x="0" y="0"/>
                </a:moveTo>
                <a:lnTo>
                  <a:pt x="2287330" y="0"/>
                </a:lnTo>
                <a:lnTo>
                  <a:pt x="2287330" y="814861"/>
                </a:lnTo>
                <a:lnTo>
                  <a:pt x="0" y="8148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418163" y="4429347"/>
            <a:ext cx="1951957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>
                <a:solidFill>
                  <a:srgbClr val="FFFFFF"/>
                </a:solidFill>
                <a:latin typeface="Montserrat Bold"/>
              </a:rPr>
              <a:t>Toll Road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82927" y="4420677"/>
            <a:ext cx="1951957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>
                <a:solidFill>
                  <a:srgbClr val="FFFFFF"/>
                </a:solidFill>
                <a:latin typeface="Montserrat Bold"/>
              </a:rPr>
              <a:t>Station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4849" y="68173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Bold"/>
              </a:rPr>
              <a:t>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84849" y="537166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Bold"/>
              </a:rPr>
              <a:t>C.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29123" y="537166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Bold"/>
              </a:rPr>
              <a:t>D.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29123" y="681732"/>
            <a:ext cx="80578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Bold"/>
              </a:rPr>
              <a:t>B.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93534" y="9113065"/>
            <a:ext cx="1801216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>
                <a:solidFill>
                  <a:srgbClr val="FFFFFF"/>
                </a:solidFill>
                <a:latin typeface="Montserrat Bold"/>
              </a:rPr>
              <a:t>Airport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11348" y="9119210"/>
            <a:ext cx="1654058" cy="3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552">
                <a:solidFill>
                  <a:srgbClr val="FFFFFF"/>
                </a:solidFill>
                <a:latin typeface="Montserrat Bold"/>
              </a:rPr>
              <a:t>Port</a:t>
            </a:r>
          </a:p>
        </p:txBody>
      </p:sp>
      <p:sp>
        <p:nvSpPr>
          <p:cNvPr id="27" name="Freeform 27"/>
          <p:cNvSpPr/>
          <p:nvPr/>
        </p:nvSpPr>
        <p:spPr>
          <a:xfrm rot="601112">
            <a:off x="-816004" y="-1149145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019265"/>
            <a:chOff x="0" y="0"/>
            <a:chExt cx="24384000" cy="120256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942" b="12942"/>
            <a:stretch>
              <a:fillRect/>
            </a:stretch>
          </p:blipFill>
          <p:spPr>
            <a:xfrm>
              <a:off x="0" y="0"/>
              <a:ext cx="24384000" cy="1202568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459182" y="1841777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0" y="6492015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9144000"/>
                </a:moveTo>
                <a:lnTo>
                  <a:pt x="18288000" y="9144000"/>
                </a:lnTo>
                <a:lnTo>
                  <a:pt x="1828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76839" y="8064029"/>
            <a:ext cx="6580395" cy="171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39"/>
              </a:lnSpc>
            </a:pPr>
            <a:r>
              <a:rPr lang="en-US" sz="12839" spc="308">
                <a:solidFill>
                  <a:srgbClr val="FFBD59"/>
                </a:solidFill>
                <a:latin typeface="More Sugar"/>
              </a:rPr>
              <a:t>Airport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36781" y="7616729"/>
            <a:ext cx="7520297" cy="147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4"/>
              </a:lnSpc>
            </a:pPr>
            <a:r>
              <a:rPr lang="en-US" sz="2796" spc="2">
                <a:solidFill>
                  <a:srgbClr val="FAFAFA"/>
                </a:solidFill>
                <a:latin typeface="Fredoka One Bold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6839" y="6996807"/>
            <a:ext cx="5182934" cy="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1"/>
              </a:lnSpc>
            </a:pPr>
            <a:r>
              <a:rPr lang="en-US" sz="4815">
                <a:solidFill>
                  <a:srgbClr val="FAFAFA"/>
                </a:solidFill>
                <a:latin typeface="Fredoka One"/>
              </a:rPr>
              <a:t>Answer: 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997" b="7997"/>
            <a:stretch>
              <a:fillRect/>
            </a:stretch>
          </p:blipFill>
          <p:spPr>
            <a:xfrm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8808" b="8808"/>
            <a:stretch>
              <a:fillRect/>
            </a:stretch>
          </p:blipFill>
          <p:spPr>
            <a:xfrm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29088" b="29088"/>
            <a:stretch>
              <a:fillRect/>
            </a:stretch>
          </p:blipFill>
          <p:spPr>
            <a:xfrm>
              <a:off x="0" y="6921500"/>
              <a:ext cx="24384000" cy="67945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-5400000" flipH="1" flipV="1">
            <a:off x="5191078" y="8838543"/>
            <a:ext cx="17462562" cy="8731281"/>
          </a:xfrm>
          <a:custGeom>
            <a:avLst/>
            <a:gdLst/>
            <a:ahLst/>
            <a:cxnLst/>
            <a:rect l="l" t="t" r="r" b="b"/>
            <a:pathLst>
              <a:path w="17462562" h="8731281">
                <a:moveTo>
                  <a:pt x="17462563" y="8731281"/>
                </a:moveTo>
                <a:lnTo>
                  <a:pt x="0" y="8731281"/>
                </a:lnTo>
                <a:lnTo>
                  <a:pt x="0" y="0"/>
                </a:lnTo>
                <a:lnTo>
                  <a:pt x="17462563" y="0"/>
                </a:lnTo>
                <a:lnTo>
                  <a:pt x="17462563" y="873128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00147" y="7378145"/>
            <a:ext cx="6926576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">
                <a:solidFill>
                  <a:srgbClr val="FAFAFA"/>
                </a:solidFill>
                <a:latin typeface="Fredoka One Bold"/>
              </a:rPr>
              <a:t>Presentations are communication tools that can be used as lectures, speeches, reports, demonstrations, and more.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2990" y="6012248"/>
            <a:ext cx="7023734" cy="117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4"/>
              </a:lnSpc>
            </a:pPr>
            <a:r>
              <a:rPr lang="en-US" sz="9900">
                <a:solidFill>
                  <a:srgbClr val="FFBD59"/>
                </a:solidFill>
                <a:latin typeface="More Sugar"/>
              </a:rPr>
              <a:t>Conclusion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7259300" y="3663125"/>
            <a:ext cx="4828818" cy="5335711"/>
          </a:xfrm>
          <a:custGeom>
            <a:avLst/>
            <a:gdLst/>
            <a:ahLst/>
            <a:cxnLst/>
            <a:rect l="l" t="t" r="r" b="b"/>
            <a:pathLst>
              <a:path w="4828818" h="5335711">
                <a:moveTo>
                  <a:pt x="4828818" y="0"/>
                </a:moveTo>
                <a:lnTo>
                  <a:pt x="0" y="0"/>
                </a:lnTo>
                <a:lnTo>
                  <a:pt x="0" y="5335711"/>
                </a:lnTo>
                <a:lnTo>
                  <a:pt x="4828818" y="5335711"/>
                </a:lnTo>
                <a:lnTo>
                  <a:pt x="48288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181</Words>
  <Application>Microsoft Macintosh PowerPoint</Application>
  <PresentationFormat>Custom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Fredoka One Bold</vt:lpstr>
      <vt:lpstr>Arial</vt:lpstr>
      <vt:lpstr>Montserrat Bold</vt:lpstr>
      <vt:lpstr>Code Pro</vt:lpstr>
      <vt:lpstr>More Sugar</vt:lpstr>
      <vt:lpstr>Calibri</vt:lpstr>
      <vt:lpstr>Fredoka One</vt:lpstr>
      <vt:lpstr>Code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Калоян П. Стефанов</cp:lastModifiedBy>
  <cp:revision>2</cp:revision>
  <dcterms:created xsi:type="dcterms:W3CDTF">2006-08-16T00:00:00Z</dcterms:created>
  <dcterms:modified xsi:type="dcterms:W3CDTF">2023-11-04T10:25:53Z</dcterms:modified>
  <dc:identifier>DAFzMX9LhB8</dc:identifier>
</cp:coreProperties>
</file>